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3705" y="169817"/>
            <a:ext cx="8250303" cy="1433290"/>
          </a:xfrm>
        </p:spPr>
        <p:txBody>
          <a:bodyPr/>
          <a:lstStyle/>
          <a:p>
            <a:r>
              <a:rPr lang="ru-RU" dirty="0" smtClean="0"/>
              <a:t>Братья </a:t>
            </a:r>
            <a:r>
              <a:rPr lang="ru-RU" dirty="0" err="1" smtClean="0"/>
              <a:t>Газдановы</a:t>
            </a:r>
            <a:endParaRPr lang="ru-RU" dirty="0"/>
          </a:p>
        </p:txBody>
      </p:sp>
      <p:pic>
        <p:nvPicPr>
          <p:cNvPr id="4" name="Рисунок 3" descr="C:\Users\f0150308\Desktop\9 мая\IMG_784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03" y="1946365"/>
            <a:ext cx="6186905" cy="433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5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6"/>
    </mc:Choice>
    <mc:Fallback xmlns="">
      <p:transition spd="slow" advTm="4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77246" y="2758799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селении Дзуарикау находится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памятник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посвященный братьям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Газдановым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аботу выполнил  скульптор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С.П.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Санакоев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(1963 г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.). Памятник изображает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скорбящую Тассо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Газданову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семерых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журавлей.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f0150308\Desktop\9 мая\IMG_782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85" y="396491"/>
            <a:ext cx="4137162" cy="586061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4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32"/>
    </mc:Choice>
    <mc:Fallback xmlns="">
      <p:transition spd="slow" advTm="14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498924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же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селении местные жители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1970-х годах в сельской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школе основали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небольшой музей, где бережно хранятся семь черных черкесок братьев и их фотографии.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f0150308\Desktop\9 мая\IMG_783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90" y="2690394"/>
            <a:ext cx="4724990" cy="3147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f0150308\Desktop\9 мая\IMG_784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71" y="1242589"/>
            <a:ext cx="3400561" cy="4595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413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2"/>
    </mc:Choice>
    <mc:Fallback xmlns="">
      <p:transition spd="slow" advTm="14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1339" y="222068"/>
            <a:ext cx="412786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Расул </a:t>
            </a:r>
            <a:r>
              <a:rPr lang="ru-RU" dirty="0" smtClean="0"/>
              <a:t>Гамзатов</a:t>
            </a:r>
          </a:p>
          <a:p>
            <a:r>
              <a:rPr lang="ru-RU" dirty="0" smtClean="0"/>
              <a:t>«</a:t>
            </a:r>
            <a:r>
              <a:rPr lang="ru-RU" dirty="0"/>
              <a:t>Журавли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Мне кажется порою, что солдаты,</a:t>
            </a:r>
          </a:p>
          <a:p>
            <a:r>
              <a:rPr lang="ru-RU" dirty="0"/>
              <a:t>С кровавых не пришедшие полей,</a:t>
            </a:r>
          </a:p>
          <a:p>
            <a:r>
              <a:rPr lang="ru-RU" dirty="0"/>
              <a:t>Не в землю нашу полегли когда-то,</a:t>
            </a:r>
          </a:p>
          <a:p>
            <a:r>
              <a:rPr lang="ru-RU" dirty="0"/>
              <a:t>А превратились в белых журавлей.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Они до сей поры с времен тех дальних</a:t>
            </a:r>
          </a:p>
          <a:p>
            <a:r>
              <a:rPr lang="ru-RU" dirty="0"/>
              <a:t>Летят и подают нам голоса.</a:t>
            </a:r>
          </a:p>
          <a:p>
            <a:r>
              <a:rPr lang="ru-RU" dirty="0"/>
              <a:t>Не потому ль так часто и печально</a:t>
            </a:r>
          </a:p>
          <a:p>
            <a:r>
              <a:rPr lang="ru-RU" dirty="0"/>
              <a:t>Мы замолкаем , глядя в небеса?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Сегодня, предвечернею порою,</a:t>
            </a:r>
          </a:p>
          <a:p>
            <a:r>
              <a:rPr lang="ru-RU" dirty="0"/>
              <a:t>Я вижу, как в тумане журавли</a:t>
            </a:r>
          </a:p>
          <a:p>
            <a:r>
              <a:rPr lang="ru-RU" dirty="0"/>
              <a:t>Летят своим определенным строем,</a:t>
            </a:r>
          </a:p>
          <a:p>
            <a:r>
              <a:rPr lang="ru-RU" dirty="0"/>
              <a:t>Как по полям людьми они брели.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6552" y="348464"/>
            <a:ext cx="4715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Летит, летит по небу клин усталый-</a:t>
            </a:r>
          </a:p>
          <a:p>
            <a:r>
              <a:rPr lang="ru-RU" dirty="0"/>
              <a:t>Летит в тумане на исходе дня,</a:t>
            </a:r>
          </a:p>
          <a:p>
            <a:r>
              <a:rPr lang="ru-RU" dirty="0"/>
              <a:t>И в том строю есть промежуток малый-</a:t>
            </a:r>
          </a:p>
          <a:p>
            <a:r>
              <a:rPr lang="ru-RU" dirty="0"/>
              <a:t>Быть может, это место для меня!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Настанет день, и с журавлиной стаей</a:t>
            </a:r>
          </a:p>
          <a:p>
            <a:r>
              <a:rPr lang="ru-RU" dirty="0"/>
              <a:t>Я поплыву в такой же сизой мгле,</a:t>
            </a:r>
          </a:p>
          <a:p>
            <a:r>
              <a:rPr lang="ru-RU" dirty="0"/>
              <a:t>Из-под небес по-птичьи окликая</a:t>
            </a:r>
          </a:p>
          <a:p>
            <a:r>
              <a:rPr lang="ru-RU" dirty="0"/>
              <a:t>Всех вас, кого оставил на земле.</a:t>
            </a:r>
          </a:p>
        </p:txBody>
      </p:sp>
      <p:pic>
        <p:nvPicPr>
          <p:cNvPr id="7" name="Рисунок 6" descr="C:\Users\f0150308\Desktop\9 мая\IMG_783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52" y="3210787"/>
            <a:ext cx="4842555" cy="347458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31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94"/>
    </mc:Choice>
    <mc:Fallback xmlns="">
      <p:transition spd="slow" advTm="49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0069" y="634594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Существует осетинский танец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«Семь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Косарей» , символизирующий семь братьев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Газдановых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p.vk.me/c633222/v633222296/25b75/fzdYVq0sW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52" y="1910427"/>
            <a:ext cx="5905590" cy="45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96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4"/>
    </mc:Choice>
    <mc:Fallback xmlns="">
      <p:transition spd="slow" advTm="9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4597" y="1002873"/>
            <a:ext cx="6647204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Именем братьев названа улица во Владикавказе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p.vk.me/c633222/v633222296/25b6e/S-bslEPf4S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56" y="2539636"/>
            <a:ext cx="6381085" cy="260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7"/>
    </mc:Choice>
    <mc:Fallback xmlns="">
      <p:transition spd="slow" advTm="12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f0150308\Desktop\9 мая\IMG_784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2" y="875213"/>
            <a:ext cx="5852159" cy="522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f0150308\Desktop\9 мая\IMG_783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56" y="1354070"/>
            <a:ext cx="5129939" cy="426729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082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98"/>
    </mc:Choice>
    <mc:Fallback xmlns="">
      <p:transition spd="slow" advTm="24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f0150308\Desktop\9 мая\IMG_783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16" y="444137"/>
            <a:ext cx="4803367" cy="60350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67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8"/>
    </mc:Choice>
    <mc:Fallback xmlns="">
      <p:transition spd="slow" advTm="12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07109" y="1234071"/>
            <a:ext cx="6096000" cy="4109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ратья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Газдановы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Магомед,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Махарбек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Хаджисмел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Дзарахмед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Созырко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Шамиль 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Хасанбек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уроженцы села Дзуарикау(Северо-Осетинская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АССР). На фронт были призваны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родного села.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семеро отдали свои жизни и пали смертью храбрых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сражениях Великой Отечественной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войны</a:t>
            </a:r>
            <a:r>
              <a:rPr lang="ru-RU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Их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мать -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Тассо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Газданова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умерла после третьей похоронки.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Отец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Асахмат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Газданов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дожил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конца войны,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умер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получения последней похоронки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f0150308\Desktop\9 мая\IMG_784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9" y="1234071"/>
            <a:ext cx="5550280" cy="4183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Военная песня - ЖУРАВЛИ     Мне кажется порою, что солдаты,  С кровавых не пришедшие полей,  Не в землю эту полегли когда-то,  А превратились в белых журавлей.    Они до сей поры с времен тех дальних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1937" y="5527183"/>
            <a:ext cx="648237" cy="6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07"/>
    </mc:Choice>
    <mc:Fallback xmlns="">
      <p:transition spd="slow" advTm="30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0" objId="7"/>
        <p14:stopEvt time="30507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8503" y="2508085"/>
            <a:ext cx="6096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Магомед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Махомат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Асахметович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Газданов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( 1909-1943 ).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Работал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трактористом. Призван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Орджоникидзевским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РВК в 1942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году. Погиб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обороне Севастополя.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184728"/>
            <a:ext cx="3521166" cy="40493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7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7"/>
    </mc:Choice>
    <mc:Fallback xmlns="">
      <p:transition spd="slow" advTm="7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64628" y="2848602"/>
            <a:ext cx="6096000" cy="10931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Махарбек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Махорбек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Асахметович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Газданов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( 1911-1941 ).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Рядовой.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Погиб под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Москвой.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начала Великой Отечественной войны работал учителем в школе.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94" y="887195"/>
            <a:ext cx="3538946" cy="4738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54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2"/>
    </mc:Choice>
    <mc:Fallback xmlns="">
      <p:transition spd="slow" advTm="9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6994" y="3007877"/>
            <a:ext cx="6096000" cy="8161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Хаджисмел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Асахметович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Газданов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( 1913-1942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Работал в колхозе. Погиб при обороне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Севастополя.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99" y="1353860"/>
            <a:ext cx="3421744" cy="4237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99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8"/>
    </mc:Choice>
    <mc:Fallback xmlns="">
      <p:transition spd="slow" advTm="12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07874" y="2504239"/>
            <a:ext cx="6435634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Дзарахмед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Дзарахмад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Асахметович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Газданов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( 1916-1942 ).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Пропал без вести в октябре-ноябре 1941 года. Погиб в бою при Новороссийске.  Похоронен в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Новороссийске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юго-западном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районе, на городском кладбище. Единственный из братьев, кто успел жениться перед тем,  как уйти на фронт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(дочь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Мила родилась без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отца).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05" y="1239337"/>
            <a:ext cx="2825569" cy="40061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08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57"/>
    </mc:Choice>
    <mc:Fallback xmlns="">
      <p:transition spd="slow" advTm="14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6994" y="2953105"/>
            <a:ext cx="6305006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Созырко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Созрико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Асахметович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Газданов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( 1918-1942 ).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Рядовой. Работал технологом. Погиб в боях за Киев.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78" y="1175086"/>
            <a:ext cx="2754267" cy="4372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21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93"/>
    </mc:Choice>
    <mc:Fallback xmlns="">
      <p:transition spd="slow" advTm="15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886" y="1057706"/>
            <a:ext cx="6228370" cy="5764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Шамиль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Асахметович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Газданов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( 1916-1945 ).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Красной Армии с 1937 года кандидат в члены ВКП/б. Награжден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орденом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Красной Звезды (№:85/н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31.08.1944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По 2-й стр. див.  за уничтожение 4 огневых точек противника и 45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солдат), орденом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Отечественной войны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1-й  степени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(приказ №:380 от 01.11.1943 г. за уничтожение 5 станковых пулеметов, 2 гранатометов, 20 солдат противника и 3 наблюдателей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рденом отечественной звезды 2-й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степени (приказ №90/н от 22.07.1944 г. По 11 стр. корпусу за уничтожение 20 солдат противника, 3  станковых пулеметов и 1 противотанковой пушки) ,орденом Красной Звезды (приказ №38/н от 11.06.1943г. за уничтожение взвода противника, 4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ДЗОТов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и 1НП).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Шамиль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Газданов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гвардии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лейтенант,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омандир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батареи взвода пушек 6-го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стр. полка 2-й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стр. дивизии.  Убит в бою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ноября 1944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на территории Латвийской ССР. Похоронен юго-восточнее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села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Никрац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Латвийской ССР.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73" y="1176487"/>
            <a:ext cx="3139441" cy="5079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5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74"/>
    </mc:Choice>
    <mc:Fallback xmlns="">
      <p:transition spd="slow" advTm="40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64925" y="2757001"/>
            <a:ext cx="6096000" cy="13701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Хасанбек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Асахметович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Газданов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( 1921-? )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Рядовой 14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армии. Пропал без вести 24.09.1941 года при обороне с. 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Тимошевка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Запорожской области Украинской ССР.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76" y="1219236"/>
            <a:ext cx="3339556" cy="44456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7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9"/>
    </mc:Choice>
    <mc:Fallback xmlns="">
      <p:transition spd="slow" advTm="12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250</TotalTime>
  <Words>525</Words>
  <Application>Microsoft Office PowerPoint</Application>
  <PresentationFormat>Произвольный</PresentationFormat>
  <Paragraphs>50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Ион</vt:lpstr>
      <vt:lpstr>Братья Газдановы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 Patsiorin</dc:creator>
  <cp:lastModifiedBy>Ляхова Наталья Григорьевна</cp:lastModifiedBy>
  <cp:revision>17</cp:revision>
  <dcterms:created xsi:type="dcterms:W3CDTF">2016-04-22T16:38:51Z</dcterms:created>
  <dcterms:modified xsi:type="dcterms:W3CDTF">2016-05-11T14:31:39Z</dcterms:modified>
</cp:coreProperties>
</file>